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1E100-26D9-4517-93CF-9C78D6A0F880}" v="1" dt="2023-10-11T18:48:01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F6F3-8D0A-9015-E205-BF44305D2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16916-E65D-07B9-9A17-7AB03323A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C8F59-ECBA-F34D-95CB-414EBD376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64EEE-A205-9696-5F04-95F37FE4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A5860-4C33-A9E8-930D-DF5B4B9A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E872-70E4-E832-FCE2-F69462D0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239F7-4CD0-ED4F-DF27-2F3FFB829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98C3D-C66E-E355-D7FD-F40AC323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AB7D0-32F9-E157-9FB1-BA257A31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DF60B-2B25-EA68-BA59-479915ED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9B4D8-D3EF-098E-C71A-F1241C9F3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6E827-D293-9C67-9FAB-4BDB1F2DC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AF22-4E00-CA15-3A3E-407302E7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4488-DEA0-B979-B51C-DCA3C50D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7365B-6190-D2A8-AF77-0186CB3A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6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1383-7859-986E-3924-B083419A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B6DE-51C3-3EFE-C02E-A6F14F7F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D5D06-088F-065B-D5ED-987C2335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04E6C-0065-382F-60B8-451FBEB4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5D61-8B39-2CF0-8A62-67F65B78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5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DFD3-50F8-EA3A-06D4-72D2A298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2B92D-45F7-31EA-F043-D8518865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8240D-C8D3-D2C3-C86D-18519242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547A-4029-FFC0-3DB0-619AC123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63F7F-4FBF-FBF0-639B-00D6DF6A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E0F1-1F8A-541C-A0F1-0EDFDB5A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98971-DCB5-29B6-AD1C-6790AC5C5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8223C-43B2-A751-A6D8-D212970A4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A968E-B8B8-8182-0D5C-FB53C7A6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4E550-630D-4CF7-B740-D01940D1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D4737-2306-F34C-C82F-E7711BB4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6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05E0-1D60-BF65-8402-E5FDF253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1976-9D60-57F0-8347-A6EB3C4A2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74236-C771-2B83-C50C-5EC84DD81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27ABE-F643-9F6F-0152-38BFC3A54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E150E-37D0-DC5E-FEBE-3AD431E88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124D3-0AE1-E1A6-90C6-DB7473D3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1BBCF-401F-30E1-3FE5-E5C8D0A2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35C03-B29B-86A4-91F5-34D2731D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7015-54FE-500E-BD15-50FE9C2E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D5D82-DDC5-DCC2-2749-5656A49B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82FE4-9934-B44F-AC45-D67314BF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05ECD-568E-4088-0492-8A6A7895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54AA2-B943-5F08-48F2-77408DA6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9C53BE-D8BA-D2B7-CF89-E008B200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0E894-8EF5-86F5-6546-8424667D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EEB0-BABA-8CFC-4076-74CAA5B5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77560-B504-3962-3587-3F203317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41AB3-607C-55A7-46EB-51F7F3B54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A1DA0-94C1-5074-86B5-B72E621C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B5CDB-9BC5-0C34-8AEE-D140C182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1DB4E-B910-4262-0FCF-A95FD444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AB64-A188-AEE9-B1F5-BFF266E3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EC650-BEFE-D24A-D973-42C2008CF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1EA53-5378-4852-E1A9-95EFF0F80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8D2B9-F046-A8DA-8A10-E37594F4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23A8C-8E06-A296-B307-141E0D82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AB42B-23D6-7A39-9187-69411883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9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17034-5431-96DA-3C14-2E8D2807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6C041-E707-E6CB-1D08-6492A4A9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F704A-4094-B6C5-FAFF-567AA3A78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910A1-CF1B-4AD7-BF8A-A8165634CD5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7F85F-69B2-8E07-9B61-6CBC96D2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D06A-9D37-1560-D220-CAFC18289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BEDF-4A22-4FF4-B147-79701CB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7CBB3A-F9FD-FF09-958D-7CDD6D271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8077675" y="2835750"/>
            <a:ext cx="6796087" cy="1124586"/>
          </a:xfrm>
        </p:spPr>
        <p:txBody>
          <a:bodyPr/>
          <a:lstStyle/>
          <a:p>
            <a:r>
              <a:rPr lang="en-US" dirty="0"/>
              <a:t>Brochure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685C4-8FE2-C9ED-ACD2-A9BA8946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2"/>
            <a:ext cx="103822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1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BF2BCB-ECE0-BF43-9321-24574B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0477500" cy="67818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09D955-B26E-D881-D667-3DE86D4BD016}"/>
              </a:ext>
            </a:extLst>
          </p:cNvPr>
          <p:cNvSpPr txBox="1">
            <a:spLocks/>
          </p:cNvSpPr>
          <p:nvPr/>
        </p:nvSpPr>
        <p:spPr>
          <a:xfrm rot="16200000">
            <a:off x="8077675" y="2835750"/>
            <a:ext cx="6796087" cy="1124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Brochure #1</a:t>
            </a:r>
          </a:p>
        </p:txBody>
      </p:sp>
    </p:spTree>
    <p:extLst>
      <p:ext uri="{BB962C8B-B14F-4D97-AF65-F5344CB8AC3E}">
        <p14:creationId xmlns:p14="http://schemas.microsoft.com/office/powerpoint/2010/main" val="39837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DA5C-9A14-6DA2-88CA-47AB6BD8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8140699" y="2725737"/>
            <a:ext cx="6777040" cy="1325563"/>
          </a:xfrm>
        </p:spPr>
        <p:txBody>
          <a:bodyPr/>
          <a:lstStyle/>
          <a:p>
            <a:pPr algn="ctr"/>
            <a:r>
              <a:rPr lang="en-US" dirty="0"/>
              <a:t>Flipbook for Contractors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AC64E-C290-3B19-A1BF-5CD93722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07"/>
            <a:ext cx="10610994" cy="68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7441E0-8A59-47EB-F52D-AD7B2309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835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31568-45EB-9B7E-0487-FB873C52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85" y="0"/>
            <a:ext cx="5330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5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4CEA-425C-662F-5CBC-7E9260C2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62" y="5243656"/>
            <a:ext cx="5651981" cy="1325563"/>
          </a:xfrm>
        </p:spPr>
        <p:txBody>
          <a:bodyPr/>
          <a:lstStyle/>
          <a:p>
            <a:r>
              <a:rPr lang="en-US" dirty="0"/>
              <a:t>Requirements Overview </a:t>
            </a:r>
            <a:r>
              <a:rPr lang="en-US"/>
              <a:t>for Developers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E4591-235B-7219-ACB3-8A5FA3CC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0" y="164956"/>
            <a:ext cx="6131988" cy="467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FB5544-CDC9-D403-1B0C-97DC0F76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058" y="2268187"/>
            <a:ext cx="6010469" cy="45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7539A2BFB9A4DAB1CE987F8ABB8AC" ma:contentTypeVersion="17" ma:contentTypeDescription="Create a new document." ma:contentTypeScope="" ma:versionID="9889f09f05d657e7501f002037f9121a">
  <xsd:schema xmlns:xsd="http://www.w3.org/2001/XMLSchema" xmlns:xs="http://www.w3.org/2001/XMLSchema" xmlns:p="http://schemas.microsoft.com/office/2006/metadata/properties" xmlns:ns2="f045a0a2-8b0f-4b75-9a8a-35a681761d9f" xmlns:ns3="bc12e8fd-013a-434c-80cc-a493abd5954f" targetNamespace="http://schemas.microsoft.com/office/2006/metadata/properties" ma:root="true" ma:fieldsID="93d6dd10a530f336272edfde00cc3b3e" ns2:_="" ns3:_="">
    <xsd:import namespace="f045a0a2-8b0f-4b75-9a8a-35a681761d9f"/>
    <xsd:import namespace="bc12e8fd-013a-434c-80cc-a493abd59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5a0a2-8b0f-4b75-9a8a-35a681761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2e8fd-013a-434c-80cc-a493abd59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7f1c05-e31b-4786-82d5-43567af63a9e}" ma:internalName="TaxCatchAll" ma:showField="CatchAllData" ma:web="bc12e8fd-013a-434c-80cc-a493abd59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5a0a2-8b0f-4b75-9a8a-35a681761d9f">
      <Terms xmlns="http://schemas.microsoft.com/office/infopath/2007/PartnerControls"/>
    </lcf76f155ced4ddcb4097134ff3c332f>
    <TaxCatchAll xmlns="bc12e8fd-013a-434c-80cc-a493abd5954f" xsi:nil="true"/>
  </documentManagement>
</p:properties>
</file>

<file path=customXml/itemProps1.xml><?xml version="1.0" encoding="utf-8"?>
<ds:datastoreItem xmlns:ds="http://schemas.openxmlformats.org/officeDocument/2006/customXml" ds:itemID="{B984ABD2-602A-4E70-B4CF-E722FE2FC638}"/>
</file>

<file path=customXml/itemProps2.xml><?xml version="1.0" encoding="utf-8"?>
<ds:datastoreItem xmlns:ds="http://schemas.openxmlformats.org/officeDocument/2006/customXml" ds:itemID="{CB2BEF56-647C-4DB9-AF56-1C6DA1367120}"/>
</file>

<file path=customXml/itemProps3.xml><?xml version="1.0" encoding="utf-8"?>
<ds:datastoreItem xmlns:ds="http://schemas.openxmlformats.org/officeDocument/2006/customXml" ds:itemID="{380E1AEA-772B-4608-94C9-B0F7B489D993}"/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13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Flipbook for Contractors</vt:lpstr>
      <vt:lpstr>PowerPoint Presentation</vt:lpstr>
      <vt:lpstr>Requirements Overview for Developers</vt:lpstr>
    </vt:vector>
  </TitlesOfParts>
  <Company>City of Spokane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Havko, Meghan</dc:creator>
  <cp:lastModifiedBy>Melrose, Anne</cp:lastModifiedBy>
  <cp:revision>2</cp:revision>
  <cp:lastPrinted>2023-10-11T18:48:17Z</cp:lastPrinted>
  <dcterms:created xsi:type="dcterms:W3CDTF">2023-10-11T16:01:46Z</dcterms:created>
  <dcterms:modified xsi:type="dcterms:W3CDTF">2023-10-20T21:18:00Z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0x010100FA37539A2BFB9A4DAB1CE987F8ABB8AC</vt:lpwstr>
  </property>
</Properties>
</file>