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3"/>
  </p:notesMasterIdLst>
  <p:sldIdLst>
    <p:sldId id="256" r:id="rId6"/>
    <p:sldId id="264" r:id="rId7"/>
    <p:sldId id="320" r:id="rId8"/>
    <p:sldId id="257" r:id="rId9"/>
    <p:sldId id="321" r:id="rId10"/>
    <p:sldId id="322" r:id="rId11"/>
    <p:sldId id="3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le, Brett" initials="RB" lastIdx="72" clrIdx="0">
    <p:extLst>
      <p:ext uri="{19B8F6BF-5375-455C-9EA6-DF929625EA0E}">
        <p15:presenceInfo xmlns:p15="http://schemas.microsoft.com/office/powerpoint/2012/main" userId="S::brett.randle@kingcounty.gov::2b7bfc88-05a8-45e9-8703-6cc6325e2515" providerId="AD"/>
      </p:ext>
    </p:extLst>
  </p:cmAuthor>
  <p:cmAuthor id="2" name="Zhou, Lusha" initials="ZL" lastIdx="3" clrIdx="1">
    <p:extLst>
      <p:ext uri="{19B8F6BF-5375-455C-9EA6-DF929625EA0E}">
        <p15:presenceInfo xmlns:p15="http://schemas.microsoft.com/office/powerpoint/2012/main" userId="S-1-5-21-2224918666-1697775777-2807948767-34728" providerId="AD"/>
      </p:ext>
    </p:extLst>
  </p:cmAuthor>
  <p:cmAuthor id="3" name="Randle, Brett" initials="RB [2]" lastIdx="5" clrIdx="2">
    <p:extLst>
      <p:ext uri="{19B8F6BF-5375-455C-9EA6-DF929625EA0E}">
        <p15:presenceInfo xmlns:p15="http://schemas.microsoft.com/office/powerpoint/2012/main" userId="S-1-5-21-2224918666-1697775777-2807948767-258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67434" autoAdjust="0"/>
  </p:normalViewPr>
  <p:slideViewPr>
    <p:cSldViewPr snapToGrid="0" snapToObjects="1">
      <p:cViewPr varScale="1">
        <p:scale>
          <a:sx n="77" d="100"/>
          <a:sy n="77" d="100"/>
        </p:scale>
        <p:origin x="194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le, Brett" userId="S::brett.randle@kingcounty.gov::2b7bfc88-05a8-45e9-8703-6cc6325e2515" providerId="AD" clId="Web-{11CDB4A4-10BB-4B50-9EF8-4899E16D9D84}"/>
    <pc:docChg chg="">
      <pc:chgData name="Randle, Brett" userId="S::brett.randle@kingcounty.gov::2b7bfc88-05a8-45e9-8703-6cc6325e2515" providerId="AD" clId="Web-{11CDB4A4-10BB-4B50-9EF8-4899E16D9D84}" dt="2019-07-03T15:51:11.908" v="4"/>
      <pc:docMkLst>
        <pc:docMk/>
      </pc:docMkLst>
      <pc:sldChg chg="addCm">
        <pc:chgData name="Randle, Brett" userId="S::brett.randle@kingcounty.gov::2b7bfc88-05a8-45e9-8703-6cc6325e2515" providerId="AD" clId="Web-{11CDB4A4-10BB-4B50-9EF8-4899E16D9D84}" dt="2019-07-03T15:47:12.469" v="2"/>
        <pc:sldMkLst>
          <pc:docMk/>
          <pc:sldMk cId="2896776496" sldId="261"/>
        </pc:sldMkLst>
      </pc:sldChg>
      <pc:sldChg chg="addCm">
        <pc:chgData name="Randle, Brett" userId="S::brett.randle@kingcounty.gov::2b7bfc88-05a8-45e9-8703-6cc6325e2515" providerId="AD" clId="Web-{11CDB4A4-10BB-4B50-9EF8-4899E16D9D84}" dt="2019-07-03T15:51:11.908" v="4"/>
        <pc:sldMkLst>
          <pc:docMk/>
          <pc:sldMk cId="4041393014" sldId="270"/>
        </pc:sldMkLst>
      </pc:sldChg>
      <pc:sldChg chg="addCm">
        <pc:chgData name="Randle, Brett" userId="S::brett.randle@kingcounty.gov::2b7bfc88-05a8-45e9-8703-6cc6325e2515" providerId="AD" clId="Web-{11CDB4A4-10BB-4B50-9EF8-4899E16D9D84}" dt="2019-07-03T15:37:28.996" v="0"/>
        <pc:sldMkLst>
          <pc:docMk/>
          <pc:sldMk cId="3048202886" sldId="290"/>
        </pc:sldMkLst>
      </pc:sldChg>
    </pc:docChg>
  </pc:docChgLst>
  <pc:docChgLst>
    <pc:chgData name="Randle, Brett" userId="S::brett.randle@kingcounty.gov::2b7bfc88-05a8-45e9-8703-6cc6325e2515" providerId="AD" clId="Web-{7272BD37-A4CA-43F5-AC37-AA0EFBC108B3}"/>
    <pc:docChg chg="modSld">
      <pc:chgData name="Randle, Brett" userId="S::brett.randle@kingcounty.gov::2b7bfc88-05a8-45e9-8703-6cc6325e2515" providerId="AD" clId="Web-{7272BD37-A4CA-43F5-AC37-AA0EFBC108B3}" dt="2019-07-03T16:14:39.260" v="6"/>
      <pc:docMkLst>
        <pc:docMk/>
      </pc:docMkLst>
      <pc:sldChg chg="addCm">
        <pc:chgData name="Randle, Brett" userId="S::brett.randle@kingcounty.gov::2b7bfc88-05a8-45e9-8703-6cc6325e2515" providerId="AD" clId="Web-{7272BD37-A4CA-43F5-AC37-AA0EFBC108B3}" dt="2019-07-03T16:14:39.260" v="6"/>
        <pc:sldMkLst>
          <pc:docMk/>
          <pc:sldMk cId="3506191379" sldId="271"/>
        </pc:sldMkLst>
      </pc:sldChg>
      <pc:sldChg chg="addCm">
        <pc:chgData name="Randle, Brett" userId="S::brett.randle@kingcounty.gov::2b7bfc88-05a8-45e9-8703-6cc6325e2515" providerId="AD" clId="Web-{7272BD37-A4CA-43F5-AC37-AA0EFBC108B3}" dt="2019-07-03T16:07:56.475" v="4"/>
        <pc:sldMkLst>
          <pc:docMk/>
          <pc:sldMk cId="2459960626" sldId="274"/>
        </pc:sldMkLst>
      </pc:sldChg>
      <pc:sldChg chg="modSp">
        <pc:chgData name="Randle, Brett" userId="S::brett.randle@kingcounty.gov::2b7bfc88-05a8-45e9-8703-6cc6325e2515" providerId="AD" clId="Web-{7272BD37-A4CA-43F5-AC37-AA0EFBC108B3}" dt="2019-07-03T16:05:23.161" v="0" actId="20577"/>
        <pc:sldMkLst>
          <pc:docMk/>
          <pc:sldMk cId="3278988455" sldId="299"/>
        </pc:sldMkLst>
        <pc:spChg chg="mod">
          <ac:chgData name="Randle, Brett" userId="S::brett.randle@kingcounty.gov::2b7bfc88-05a8-45e9-8703-6cc6325e2515" providerId="AD" clId="Web-{7272BD37-A4CA-43F5-AC37-AA0EFBC108B3}" dt="2019-07-03T16:05:23.161" v="0" actId="20577"/>
          <ac:spMkLst>
            <pc:docMk/>
            <pc:sldMk cId="3278988455" sldId="299"/>
            <ac:spMk id="3" creationId="{00000000-0000-0000-0000-000000000000}"/>
          </ac:spMkLst>
        </pc:spChg>
      </pc:sldChg>
    </pc:docChg>
  </pc:docChgLst>
  <pc:docChgLst>
    <pc:chgData name="Randle, Brett" userId="S::brett.randle@kingcounty.gov::2b7bfc88-05a8-45e9-8703-6cc6325e2515" providerId="AD" clId="Web-{88C12568-C06F-4EF0-B087-8BDB1D25D8CE}"/>
    <pc:docChg chg="modSld sldOrd">
      <pc:chgData name="Randle, Brett" userId="S::brett.randle@kingcounty.gov::2b7bfc88-05a8-45e9-8703-6cc6325e2515" providerId="AD" clId="Web-{88C12568-C06F-4EF0-B087-8BDB1D25D8CE}" dt="2019-07-03T17:42:17.827" v="50"/>
      <pc:docMkLst>
        <pc:docMk/>
      </pc:docMkLst>
      <pc:sldChg chg="addCm">
        <pc:chgData name="Randle, Brett" userId="S::brett.randle@kingcounty.gov::2b7bfc88-05a8-45e9-8703-6cc6325e2515" providerId="AD" clId="Web-{88C12568-C06F-4EF0-B087-8BDB1D25D8CE}" dt="2019-07-03T17:39:24.466" v="42"/>
        <pc:sldMkLst>
          <pc:docMk/>
          <pc:sldMk cId="351469706" sldId="256"/>
        </pc:sldMkLst>
      </pc:sldChg>
      <pc:sldChg chg="addCm">
        <pc:chgData name="Randle, Brett" userId="S::brett.randle@kingcounty.gov::2b7bfc88-05a8-45e9-8703-6cc6325e2515" providerId="AD" clId="Web-{88C12568-C06F-4EF0-B087-8BDB1D25D8CE}" dt="2019-07-03T17:30:08.577" v="37"/>
        <pc:sldMkLst>
          <pc:docMk/>
          <pc:sldMk cId="2896776496" sldId="261"/>
        </pc:sldMkLst>
      </pc:sldChg>
      <pc:sldChg chg="addCm">
        <pc:chgData name="Randle, Brett" userId="S::brett.randle@kingcounty.gov::2b7bfc88-05a8-45e9-8703-6cc6325e2515" providerId="AD" clId="Web-{88C12568-C06F-4EF0-B087-8BDB1D25D8CE}" dt="2019-07-03T17:38:01.418" v="41"/>
        <pc:sldMkLst>
          <pc:docMk/>
          <pc:sldMk cId="929478255" sldId="263"/>
        </pc:sldMkLst>
      </pc:sldChg>
      <pc:sldChg chg="addCm">
        <pc:chgData name="Randle, Brett" userId="S::brett.randle@kingcounty.gov::2b7bfc88-05a8-45e9-8703-6cc6325e2515" providerId="AD" clId="Web-{88C12568-C06F-4EF0-B087-8BDB1D25D8CE}" dt="2019-07-03T17:29:40.499" v="36"/>
        <pc:sldMkLst>
          <pc:docMk/>
          <pc:sldMk cId="4041393014" sldId="270"/>
        </pc:sldMkLst>
      </pc:sldChg>
      <pc:sldChg chg="addCm">
        <pc:chgData name="Randle, Brett" userId="S::brett.randle@kingcounty.gov::2b7bfc88-05a8-45e9-8703-6cc6325e2515" providerId="AD" clId="Web-{88C12568-C06F-4EF0-B087-8BDB1D25D8CE}" dt="2019-07-03T17:27:07.532" v="32"/>
        <pc:sldMkLst>
          <pc:docMk/>
          <pc:sldMk cId="2313972139" sldId="272"/>
        </pc:sldMkLst>
      </pc:sldChg>
      <pc:sldChg chg="addCm">
        <pc:chgData name="Randle, Brett" userId="S::brett.randle@kingcounty.gov::2b7bfc88-05a8-45e9-8703-6cc6325e2515" providerId="AD" clId="Web-{88C12568-C06F-4EF0-B087-8BDB1D25D8CE}" dt="2019-07-03T17:28:06.892" v="33"/>
        <pc:sldMkLst>
          <pc:docMk/>
          <pc:sldMk cId="2459960626" sldId="274"/>
        </pc:sldMkLst>
      </pc:sldChg>
      <pc:sldChg chg="addCm">
        <pc:chgData name="Randle, Brett" userId="S::brett.randle@kingcounty.gov::2b7bfc88-05a8-45e9-8703-6cc6325e2515" providerId="AD" clId="Web-{88C12568-C06F-4EF0-B087-8BDB1D25D8CE}" dt="2019-07-03T16:41:31.188" v="3"/>
        <pc:sldMkLst>
          <pc:docMk/>
          <pc:sldMk cId="2763681075" sldId="275"/>
        </pc:sldMkLst>
      </pc:sldChg>
      <pc:sldChg chg="addCm">
        <pc:chgData name="Randle, Brett" userId="S::brett.randle@kingcounty.gov::2b7bfc88-05a8-45e9-8703-6cc6325e2515" providerId="AD" clId="Web-{88C12568-C06F-4EF0-B087-8BDB1D25D8CE}" dt="2019-07-03T16:37:47.874" v="1"/>
        <pc:sldMkLst>
          <pc:docMk/>
          <pc:sldMk cId="646624394" sldId="276"/>
        </pc:sldMkLst>
      </pc:sldChg>
      <pc:sldChg chg="addCm">
        <pc:chgData name="Randle, Brett" userId="S::brett.randle@kingcounty.gov::2b7bfc88-05a8-45e9-8703-6cc6325e2515" providerId="AD" clId="Web-{88C12568-C06F-4EF0-B087-8BDB1D25D8CE}" dt="2019-07-03T17:25:11.172" v="31"/>
        <pc:sldMkLst>
          <pc:docMk/>
          <pc:sldMk cId="3287228561" sldId="277"/>
        </pc:sldMkLst>
      </pc:sldChg>
      <pc:sldChg chg="addCm">
        <pc:chgData name="Randle, Brett" userId="S::brett.randle@kingcounty.gov::2b7bfc88-05a8-45e9-8703-6cc6325e2515" providerId="AD" clId="Web-{88C12568-C06F-4EF0-B087-8BDB1D25D8CE}" dt="2019-07-03T17:18:47.029" v="30"/>
        <pc:sldMkLst>
          <pc:docMk/>
          <pc:sldMk cId="2471447502" sldId="280"/>
        </pc:sldMkLst>
      </pc:sldChg>
      <pc:sldChg chg="addCm">
        <pc:chgData name="Randle, Brett" userId="S::brett.randle@kingcounty.gov::2b7bfc88-05a8-45e9-8703-6cc6325e2515" providerId="AD" clId="Web-{88C12568-C06F-4EF0-B087-8BDB1D25D8CE}" dt="2019-07-03T17:40:07.904" v="43"/>
        <pc:sldMkLst>
          <pc:docMk/>
          <pc:sldMk cId="52961512" sldId="281"/>
        </pc:sldMkLst>
      </pc:sldChg>
      <pc:sldChg chg="addCm">
        <pc:chgData name="Randle, Brett" userId="S::brett.randle@kingcounty.gov::2b7bfc88-05a8-45e9-8703-6cc6325e2515" providerId="AD" clId="Web-{88C12568-C06F-4EF0-B087-8BDB1D25D8CE}" dt="2019-07-03T17:12:34.511" v="26"/>
        <pc:sldMkLst>
          <pc:docMk/>
          <pc:sldMk cId="3530345115" sldId="282"/>
        </pc:sldMkLst>
      </pc:sldChg>
      <pc:sldChg chg="ord addCm">
        <pc:chgData name="Randle, Brett" userId="S::brett.randle@kingcounty.gov::2b7bfc88-05a8-45e9-8703-6cc6325e2515" providerId="AD" clId="Web-{88C12568-C06F-4EF0-B087-8BDB1D25D8CE}" dt="2019-07-03T17:40:48.076" v="46"/>
        <pc:sldMkLst>
          <pc:docMk/>
          <pc:sldMk cId="881646612" sldId="283"/>
        </pc:sldMkLst>
      </pc:sldChg>
      <pc:sldChg chg="addCm">
        <pc:chgData name="Randle, Brett" userId="S::brett.randle@kingcounty.gov::2b7bfc88-05a8-45e9-8703-6cc6325e2515" providerId="AD" clId="Web-{88C12568-C06F-4EF0-B087-8BDB1D25D8CE}" dt="2019-07-03T17:40:35.701" v="45"/>
        <pc:sldMkLst>
          <pc:docMk/>
          <pc:sldMk cId="2686640797" sldId="284"/>
        </pc:sldMkLst>
      </pc:sldChg>
      <pc:sldChg chg="addCm">
        <pc:chgData name="Randle, Brett" userId="S::brett.randle@kingcounty.gov::2b7bfc88-05a8-45e9-8703-6cc6325e2515" providerId="AD" clId="Web-{88C12568-C06F-4EF0-B087-8BDB1D25D8CE}" dt="2019-07-03T17:41:30.342" v="47"/>
        <pc:sldMkLst>
          <pc:docMk/>
          <pc:sldMk cId="1186182202" sldId="285"/>
        </pc:sldMkLst>
      </pc:sldChg>
      <pc:sldChg chg="ord addCm">
        <pc:chgData name="Randle, Brett" userId="S::brett.randle@kingcounty.gov::2b7bfc88-05a8-45e9-8703-6cc6325e2515" providerId="AD" clId="Web-{88C12568-C06F-4EF0-B087-8BDB1D25D8CE}" dt="2019-07-03T17:40:21.139" v="44"/>
        <pc:sldMkLst>
          <pc:docMk/>
          <pc:sldMk cId="1812049191" sldId="286"/>
        </pc:sldMkLst>
      </pc:sldChg>
      <pc:sldChg chg="addCm">
        <pc:chgData name="Randle, Brett" userId="S::brett.randle@kingcounty.gov::2b7bfc88-05a8-45e9-8703-6cc6325e2515" providerId="AD" clId="Web-{88C12568-C06F-4EF0-B087-8BDB1D25D8CE}" dt="2019-07-03T17:41:56.499" v="49"/>
        <pc:sldMkLst>
          <pc:docMk/>
          <pc:sldMk cId="852102349" sldId="287"/>
        </pc:sldMkLst>
      </pc:sldChg>
      <pc:sldChg chg="addCm">
        <pc:chgData name="Randle, Brett" userId="S::brett.randle@kingcounty.gov::2b7bfc88-05a8-45e9-8703-6cc6325e2515" providerId="AD" clId="Web-{88C12568-C06F-4EF0-B087-8BDB1D25D8CE}" dt="2019-07-03T17:41:44.452" v="48"/>
        <pc:sldMkLst>
          <pc:docMk/>
          <pc:sldMk cId="1283595601" sldId="288"/>
        </pc:sldMkLst>
      </pc:sldChg>
      <pc:sldChg chg="addCm modCm">
        <pc:chgData name="Randle, Brett" userId="S::brett.randle@kingcounty.gov::2b7bfc88-05a8-45e9-8703-6cc6325e2515" providerId="AD" clId="Web-{88C12568-C06F-4EF0-B087-8BDB1D25D8CE}" dt="2019-07-03T17:37:18.715" v="40"/>
        <pc:sldMkLst>
          <pc:docMk/>
          <pc:sldMk cId="3123638459" sldId="289"/>
        </pc:sldMkLst>
      </pc:sldChg>
      <pc:sldChg chg="addCm">
        <pc:chgData name="Randle, Brett" userId="S::brett.randle@kingcounty.gov::2b7bfc88-05a8-45e9-8703-6cc6325e2515" providerId="AD" clId="Web-{88C12568-C06F-4EF0-B087-8BDB1D25D8CE}" dt="2019-07-03T17:31:50.353" v="38"/>
        <pc:sldMkLst>
          <pc:docMk/>
          <pc:sldMk cId="3048202886" sldId="290"/>
        </pc:sldMkLst>
      </pc:sldChg>
      <pc:sldChg chg="addCm">
        <pc:chgData name="Randle, Brett" userId="S::brett.randle@kingcounty.gov::2b7bfc88-05a8-45e9-8703-6cc6325e2515" providerId="AD" clId="Web-{88C12568-C06F-4EF0-B087-8BDB1D25D8CE}" dt="2019-07-03T17:28:44.842" v="34"/>
        <pc:sldMkLst>
          <pc:docMk/>
          <pc:sldMk cId="3259414677" sldId="298"/>
        </pc:sldMkLst>
      </pc:sldChg>
      <pc:sldChg chg="modSp addCm modCm">
        <pc:chgData name="Randle, Brett" userId="S::brett.randle@kingcounty.gov::2b7bfc88-05a8-45e9-8703-6cc6325e2515" providerId="AD" clId="Web-{88C12568-C06F-4EF0-B087-8BDB1D25D8CE}" dt="2019-07-03T17:42:17.827" v="50"/>
        <pc:sldMkLst>
          <pc:docMk/>
          <pc:sldMk cId="1487115308" sldId="300"/>
        </pc:sldMkLst>
        <pc:spChg chg="mod">
          <ac:chgData name="Randle, Brett" userId="S::brett.randle@kingcounty.gov::2b7bfc88-05a8-45e9-8703-6cc6325e2515" providerId="AD" clId="Web-{88C12568-C06F-4EF0-B087-8BDB1D25D8CE}" dt="2019-07-03T17:02:36.631" v="12" actId="20577"/>
          <ac:spMkLst>
            <pc:docMk/>
            <pc:sldMk cId="1487115308" sldId="300"/>
            <ac:spMk id="36" creationId="{00000000-0000-0000-0000-000000000000}"/>
          </ac:spMkLst>
        </pc:spChg>
      </pc:sldChg>
    </pc:docChg>
  </pc:docChgLst>
  <pc:docChgLst>
    <pc:chgData name="Randle, Brett" userId="S::brett.randle@kingcounty.gov::2b7bfc88-05a8-45e9-8703-6cc6325e2515" providerId="AD" clId="Web-{708F8000-651F-45C1-84EE-AF0600863FFC}"/>
    <pc:docChg chg="modSld">
      <pc:chgData name="Randle, Brett" userId="S::brett.randle@kingcounty.gov::2b7bfc88-05a8-45e9-8703-6cc6325e2515" providerId="AD" clId="Web-{708F8000-651F-45C1-84EE-AF0600863FFC}" dt="2019-07-03T14:18:32.344" v="172"/>
      <pc:docMkLst>
        <pc:docMk/>
      </pc:docMkLst>
      <pc:sldChg chg="addCm">
        <pc:chgData name="Randle, Brett" userId="S::brett.randle@kingcounty.gov::2b7bfc88-05a8-45e9-8703-6cc6325e2515" providerId="AD" clId="Web-{708F8000-651F-45C1-84EE-AF0600863FFC}" dt="2019-07-03T13:53:04.875" v="54"/>
        <pc:sldMkLst>
          <pc:docMk/>
          <pc:sldMk cId="3530196025" sldId="257"/>
        </pc:sldMkLst>
      </pc:sldChg>
      <pc:sldChg chg="addCm modCm">
        <pc:chgData name="Randle, Brett" userId="S::brett.randle@kingcounty.gov::2b7bfc88-05a8-45e9-8703-6cc6325e2515" providerId="AD" clId="Web-{708F8000-651F-45C1-84EE-AF0600863FFC}" dt="2019-07-03T13:53:14.344" v="55"/>
        <pc:sldMkLst>
          <pc:docMk/>
          <pc:sldMk cId="201535921" sldId="258"/>
        </pc:sldMkLst>
      </pc:sldChg>
      <pc:sldChg chg="modSp addCm">
        <pc:chgData name="Randle, Brett" userId="S::brett.randle@kingcounty.gov::2b7bfc88-05a8-45e9-8703-6cc6325e2515" providerId="AD" clId="Web-{708F8000-651F-45C1-84EE-AF0600863FFC}" dt="2019-07-03T14:14:19.704" v="169" actId="20577"/>
        <pc:sldMkLst>
          <pc:docMk/>
          <pc:sldMk cId="2936065922" sldId="259"/>
        </pc:sldMkLst>
        <pc:spChg chg="mod">
          <ac:chgData name="Randle, Brett" userId="S::brett.randle@kingcounty.gov::2b7bfc88-05a8-45e9-8703-6cc6325e2515" providerId="AD" clId="Web-{708F8000-651F-45C1-84EE-AF0600863FFC}" dt="2019-07-03T14:14:19.704" v="169" actId="20577"/>
          <ac:spMkLst>
            <pc:docMk/>
            <pc:sldMk cId="2936065922" sldId="259"/>
            <ac:spMk id="2" creationId="{00000000-0000-0000-0000-000000000000}"/>
          </ac:spMkLst>
        </pc:spChg>
      </pc:sldChg>
      <pc:sldChg chg="addCm">
        <pc:chgData name="Randle, Brett" userId="S::brett.randle@kingcounty.gov::2b7bfc88-05a8-45e9-8703-6cc6325e2515" providerId="AD" clId="Web-{708F8000-651F-45C1-84EE-AF0600863FFC}" dt="2019-07-03T14:15:21.447" v="170"/>
        <pc:sldMkLst>
          <pc:docMk/>
          <pc:sldMk cId="3786611181" sldId="260"/>
        </pc:sldMkLst>
      </pc:sldChg>
      <pc:sldChg chg="modSp addCm">
        <pc:chgData name="Randle, Brett" userId="S::brett.randle@kingcounty.gov::2b7bfc88-05a8-45e9-8703-6cc6325e2515" providerId="AD" clId="Web-{708F8000-651F-45C1-84EE-AF0600863FFC}" dt="2019-07-03T14:08:31.903" v="158"/>
        <pc:sldMkLst>
          <pc:docMk/>
          <pc:sldMk cId="929478255" sldId="263"/>
        </pc:sldMkLst>
        <pc:spChg chg="mod">
          <ac:chgData name="Randle, Brett" userId="S::brett.randle@kingcounty.gov::2b7bfc88-05a8-45e9-8703-6cc6325e2515" providerId="AD" clId="Web-{708F8000-651F-45C1-84EE-AF0600863FFC}" dt="2019-07-03T14:01:39.458" v="147" actId="20577"/>
          <ac:spMkLst>
            <pc:docMk/>
            <pc:sldMk cId="929478255" sldId="263"/>
            <ac:spMk id="36" creationId="{00000000-0000-0000-0000-000000000000}"/>
          </ac:spMkLst>
        </pc:spChg>
      </pc:sldChg>
      <pc:sldChg chg="addCm">
        <pc:chgData name="Randle, Brett" userId="S::brett.randle@kingcounty.gov::2b7bfc88-05a8-45e9-8703-6cc6325e2515" providerId="AD" clId="Web-{708F8000-651F-45C1-84EE-AF0600863FFC}" dt="2019-07-03T14:07:28.949" v="156"/>
        <pc:sldMkLst>
          <pc:docMk/>
          <pc:sldMk cId="1824881214" sldId="264"/>
        </pc:sldMkLst>
      </pc:sldChg>
      <pc:sldChg chg="addCm">
        <pc:chgData name="Randle, Brett" userId="S::brett.randle@kingcounty.gov::2b7bfc88-05a8-45e9-8703-6cc6325e2515" providerId="AD" clId="Web-{708F8000-651F-45C1-84EE-AF0600863FFC}" dt="2019-07-03T14:07:59.262" v="157"/>
        <pc:sldMkLst>
          <pc:docMk/>
          <pc:sldMk cId="2063731603" sldId="265"/>
        </pc:sldMkLst>
      </pc:sldChg>
      <pc:sldChg chg="addCm modCm">
        <pc:chgData name="Randle, Brett" userId="S::brett.randle@kingcounty.gov::2b7bfc88-05a8-45e9-8703-6cc6325e2515" providerId="AD" clId="Web-{708F8000-651F-45C1-84EE-AF0600863FFC}" dt="2019-07-03T14:11:47.027" v="162"/>
        <pc:sldMkLst>
          <pc:docMk/>
          <pc:sldMk cId="692478789" sldId="267"/>
        </pc:sldMkLst>
      </pc:sldChg>
      <pc:sldChg chg="modSp addCm">
        <pc:chgData name="Randle, Brett" userId="S::brett.randle@kingcounty.gov::2b7bfc88-05a8-45e9-8703-6cc6325e2515" providerId="AD" clId="Web-{708F8000-651F-45C1-84EE-AF0600863FFC}" dt="2019-07-03T14:05:48.995" v="155"/>
        <pc:sldMkLst>
          <pc:docMk/>
          <pc:sldMk cId="3048202886" sldId="290"/>
        </pc:sldMkLst>
        <pc:grpChg chg="mod">
          <ac:chgData name="Randle, Brett" userId="S::brett.randle@kingcounty.gov::2b7bfc88-05a8-45e9-8703-6cc6325e2515" providerId="AD" clId="Web-{708F8000-651F-45C1-84EE-AF0600863FFC}" dt="2019-07-03T14:03:43.336" v="152" actId="14100"/>
          <ac:grpSpMkLst>
            <pc:docMk/>
            <pc:sldMk cId="3048202886" sldId="290"/>
            <ac:grpSpMk id="22" creationId="{00000000-0000-0000-0000-000000000000}"/>
          </ac:grpSpMkLst>
        </pc:grpChg>
      </pc:sldChg>
      <pc:sldChg chg="addCm">
        <pc:chgData name="Randle, Brett" userId="S::brett.randle@kingcounty.gov::2b7bfc88-05a8-45e9-8703-6cc6325e2515" providerId="AD" clId="Web-{708F8000-651F-45C1-84EE-AF0600863FFC}" dt="2019-07-03T14:18:32.344" v="172"/>
        <pc:sldMkLst>
          <pc:docMk/>
          <pc:sldMk cId="2375666606" sldId="297"/>
        </pc:sldMkLst>
      </pc:sldChg>
      <pc:sldChg chg="modSp">
        <pc:chgData name="Randle, Brett" userId="S::brett.randle@kingcounty.gov::2b7bfc88-05a8-45e9-8703-6cc6325e2515" providerId="AD" clId="Web-{708F8000-651F-45C1-84EE-AF0600863FFC}" dt="2019-07-03T13:50:02.295" v="50" actId="20577"/>
        <pc:sldMkLst>
          <pc:docMk/>
          <pc:sldMk cId="3278988455" sldId="299"/>
        </pc:sldMkLst>
        <pc:spChg chg="mod">
          <ac:chgData name="Randle, Brett" userId="S::brett.randle@kingcounty.gov::2b7bfc88-05a8-45e9-8703-6cc6325e2515" providerId="AD" clId="Web-{708F8000-651F-45C1-84EE-AF0600863FFC}" dt="2019-07-03T13:50:02.295" v="50" actId="20577"/>
          <ac:spMkLst>
            <pc:docMk/>
            <pc:sldMk cId="3278988455" sldId="29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8B514-159F-4C88-99E5-8D91433FA224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B8252-2781-4B4D-B784-4ABBAF47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6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8252-2781-4B4D-B784-4ABBAF472E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3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17563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8252-2781-4B4D-B784-4ABBAF472E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0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8252-2781-4B4D-B784-4ABBAF472E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9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endParaRPr lang="en-US" baseline="0" dirty="0"/>
          </a:p>
          <a:p>
            <a:pPr marL="1143000" lvl="2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8252-2781-4B4D-B784-4ABBAF472E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0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8252-2781-4B4D-B784-4ABBAF472E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7058" y="777725"/>
            <a:ext cx="10134292" cy="1319176"/>
          </a:xfrm>
        </p:spPr>
        <p:txBody>
          <a:bodyPr/>
          <a:lstStyle>
            <a:lvl1pPr algn="ctr">
              <a:defRPr sz="4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29" y="2665427"/>
            <a:ext cx="819727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4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6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216286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247090"/>
            <a:ext cx="10111316" cy="855507"/>
          </a:xfrm>
        </p:spPr>
        <p:txBody>
          <a:bodyPr/>
          <a:lstStyle>
            <a:lvl1pPr algn="ctr">
              <a:defRPr>
                <a:solidFill>
                  <a:srgbClr val="3C650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285" y="1533450"/>
            <a:ext cx="8572788" cy="41295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381001"/>
            <a:ext cx="10111316" cy="770819"/>
          </a:xfrm>
        </p:spPr>
        <p:txBody>
          <a:bodyPr/>
          <a:lstStyle>
            <a:lvl1pPr algn="ctr">
              <a:defRPr>
                <a:solidFill>
                  <a:srgbClr val="3C650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283" y="1622056"/>
            <a:ext cx="4876800" cy="42195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1388" y="1622056"/>
            <a:ext cx="4876800" cy="42195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060" y="381001"/>
            <a:ext cx="10113541" cy="731441"/>
          </a:xfrm>
        </p:spPr>
        <p:txBody>
          <a:bodyPr/>
          <a:lstStyle>
            <a:lvl1pPr algn="ctr">
              <a:defRPr>
                <a:solidFill>
                  <a:srgbClr val="3C650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4" y="1438835"/>
            <a:ext cx="48768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84" y="2490185"/>
            <a:ext cx="4876800" cy="36861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00" y="1438835"/>
            <a:ext cx="48768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00" y="2490185"/>
            <a:ext cx="4876800" cy="368617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65413" y="2286000"/>
            <a:ext cx="4750671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1120" y="2286000"/>
            <a:ext cx="475488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5413" y="2286000"/>
            <a:ext cx="4750671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21120" y="2286000"/>
            <a:ext cx="475488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568" y="381001"/>
            <a:ext cx="10061032" cy="829887"/>
          </a:xfrm>
        </p:spPr>
        <p:txBody>
          <a:bodyPr/>
          <a:lstStyle>
            <a:lvl1pPr algn="l"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283" y="1494071"/>
            <a:ext cx="10113435" cy="20574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039283" y="3657086"/>
            <a:ext cx="10113435" cy="20574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381001"/>
            <a:ext cx="10111317" cy="741285"/>
          </a:xfrm>
        </p:spPr>
        <p:txBody>
          <a:bodyPr/>
          <a:lstStyle>
            <a:lvl1pPr>
              <a:defRPr>
                <a:solidFill>
                  <a:srgbClr val="3C650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1271" y="1553141"/>
            <a:ext cx="4876800" cy="20574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1039283" y="1553141"/>
            <a:ext cx="4876800" cy="42195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381001"/>
            <a:ext cx="10111316" cy="652684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1039284" y="1297171"/>
            <a:ext cx="4876800" cy="20574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1039284" y="3460186"/>
            <a:ext cx="4876800" cy="20574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281271" y="1297171"/>
            <a:ext cx="4876800" cy="20574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6281271" y="3460186"/>
            <a:ext cx="4876800" cy="20574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533400"/>
            <a:ext cx="5969000" cy="1252538"/>
          </a:xfrm>
        </p:spPr>
        <p:txBody>
          <a:bodyPr anchor="b"/>
          <a:lstStyle>
            <a:lvl1pPr algn="l">
              <a:defRPr sz="3600" b="0">
                <a:solidFill>
                  <a:srgbClr val="3C650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499" y="1828800"/>
            <a:ext cx="5966052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51003" y="179292"/>
            <a:ext cx="4374783" cy="5046152"/>
          </a:xfrm>
          <a:prstGeom prst="round1Rect">
            <a:avLst>
              <a:gd name="adj" fmla="val 17325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>
                <a:solidFill>
                  <a:srgbClr val="3C650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162112" y="622981"/>
            <a:ext cx="9903635" cy="4665648"/>
          </a:xfrm>
          <a:prstGeom prst="roundRect">
            <a:avLst>
              <a:gd name="adj" fmla="val 7476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285" y="381000"/>
            <a:ext cx="10111316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5" y="1828800"/>
            <a:ext cx="8572788" cy="412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5882" y="219636"/>
            <a:ext cx="6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1610_6961m_WLR_PP-template-forest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" y="9845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2" r:id="rId8"/>
    <p:sldLayoutId id="2147483674" r:id="rId9"/>
    <p:sldLayoutId id="214748367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i="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Arial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Arial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Arial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Arial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Arial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7058" y="167640"/>
            <a:ext cx="10134292" cy="2898295"/>
          </a:xfrm>
        </p:spPr>
        <p:txBody>
          <a:bodyPr/>
          <a:lstStyle/>
          <a:p>
            <a:r>
              <a:rPr lang="en-US" sz="5400" dirty="0">
                <a:latin typeface="Candara" panose="020E0502030303020204" pitchFamily="34" charset="0"/>
              </a:rPr>
              <a:t>Using Cityworks for Source Control and Water Quality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0921" y="3325015"/>
            <a:ext cx="6891131" cy="1087959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>
                <a:latin typeface="Candara" panose="020E0502030303020204" pitchFamily="34" charset="0"/>
              </a:rPr>
              <a:t>Stormwater Services Data and Analytics Team</a:t>
            </a:r>
          </a:p>
        </p:txBody>
      </p:sp>
    </p:spTree>
    <p:extLst>
      <p:ext uri="{BB962C8B-B14F-4D97-AF65-F5344CB8AC3E}">
        <p14:creationId xmlns:p14="http://schemas.microsoft.com/office/powerpoint/2010/main" val="351469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8" t="9740"/>
          <a:stretch/>
        </p:blipFill>
        <p:spPr>
          <a:xfrm>
            <a:off x="407702" y="1059277"/>
            <a:ext cx="11123238" cy="485552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9769" y="0"/>
            <a:ext cx="10111316" cy="691055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Cityworks at King County Stormwater Services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00918" y="2785771"/>
            <a:ext cx="6921561" cy="40722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t">
            <a:no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Blip>
                <a:blip r:embed="rId4"/>
              </a:buBlip>
              <a:defRPr sz="22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Blip>
                <a:blip r:embed="rId4"/>
              </a:buBlip>
              <a:defRPr sz="20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Blip>
                <a:blip r:embed="rId4"/>
              </a:buBlip>
              <a:defRPr sz="18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Blip>
                <a:blip r:embed="rId4"/>
              </a:buBlip>
              <a:defRPr sz="18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Blip>
                <a:blip r:embed="rId4"/>
              </a:buBlip>
              <a:defRPr sz="18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Candara"/>
                <a:cs typeface="Arial"/>
              </a:rPr>
              <a:t>Deployed in 2019</a:t>
            </a:r>
            <a:endParaRPr lang="en-US" sz="2800" dirty="0">
              <a:solidFill>
                <a:schemeClr val="tx1"/>
              </a:solidFill>
              <a:latin typeface="Candara"/>
            </a:endParaRPr>
          </a:p>
          <a:p>
            <a:r>
              <a:rPr lang="en-US" sz="2800" dirty="0">
                <a:solidFill>
                  <a:schemeClr val="tx1"/>
                </a:solidFill>
                <a:latin typeface="Candara"/>
                <a:cs typeface="Arial"/>
              </a:rPr>
              <a:t>70 end users (WLRD instance)</a:t>
            </a:r>
          </a:p>
          <a:p>
            <a:r>
              <a:rPr lang="en-US" sz="2800" dirty="0">
                <a:solidFill>
                  <a:schemeClr val="tx1"/>
                </a:solidFill>
                <a:latin typeface="Candara"/>
                <a:cs typeface="Arial"/>
              </a:rPr>
              <a:t>Supports multiple programs in water quality and asset management</a:t>
            </a:r>
          </a:p>
          <a:p>
            <a:r>
              <a:rPr lang="en-US" sz="2800" dirty="0">
                <a:solidFill>
                  <a:schemeClr val="tx1"/>
                </a:solidFill>
                <a:latin typeface="Candara"/>
                <a:cs typeface="Arial"/>
              </a:rPr>
              <a:t>805 LSC/Water Quality inspections completed. </a:t>
            </a:r>
          </a:p>
          <a:p>
            <a:r>
              <a:rPr lang="en-US" sz="2800" dirty="0">
                <a:solidFill>
                  <a:schemeClr val="tx1"/>
                </a:solidFill>
                <a:latin typeface="Candara"/>
                <a:cs typeface="Arial"/>
              </a:rPr>
              <a:t>99 Water Quality Issues reported</a:t>
            </a:r>
          </a:p>
        </p:txBody>
      </p:sp>
    </p:spTree>
    <p:extLst>
      <p:ext uri="{BB962C8B-B14F-4D97-AF65-F5344CB8AC3E}">
        <p14:creationId xmlns:p14="http://schemas.microsoft.com/office/powerpoint/2010/main" val="1824881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692" y="360144"/>
            <a:ext cx="5146307" cy="737135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Technical Details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045693" y="1270535"/>
            <a:ext cx="5074010" cy="43682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Back End Infrastructure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Application Server for Cityworks (On Premise)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SQL Server Database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ESRI ArcGIS Server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Front End Applications For Cityworks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Cityworks AMS (Primary Web Application)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Cityworks Mobile (iOS/Android)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Cityworks Respond (Responsive Web App)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GIS Applications Used for Inventory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ESRI ArcGIS Desktop Products (Pro/Desktop)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Used for data management and map service creation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ArcGIS Collector (iOS/android)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Used for data editing in the field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" y="606391"/>
            <a:ext cx="6939815" cy="45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5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48"/>
            <a:ext cx="12191999" cy="686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590" y="0"/>
            <a:ext cx="12094410" cy="70968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Demo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219" t="9460" b="5810"/>
          <a:stretch/>
        </p:blipFill>
        <p:spPr>
          <a:xfrm>
            <a:off x="1910686" y="1201003"/>
            <a:ext cx="7782403" cy="45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314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26" y="134753"/>
            <a:ext cx="10111316" cy="78049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Future Enhancements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5" y="1251284"/>
            <a:ext cx="9211620" cy="44757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Automate spill reporting notification using web hooks </a:t>
            </a:r>
          </a:p>
          <a:p>
            <a:r>
              <a:rPr lang="en-US" dirty="0">
                <a:solidFill>
                  <a:schemeClr val="tx1"/>
                </a:solidFill>
              </a:rPr>
              <a:t>Fully automate XML extract to DOE</a:t>
            </a:r>
          </a:p>
          <a:p>
            <a:r>
              <a:rPr lang="en-US" dirty="0">
                <a:solidFill>
                  <a:schemeClr val="tx1"/>
                </a:solidFill>
              </a:rPr>
              <a:t>More Integration with NPDES Annual Reporting </a:t>
            </a:r>
          </a:p>
          <a:p>
            <a:r>
              <a:rPr lang="en-US" dirty="0">
                <a:solidFill>
                  <a:schemeClr val="tx1"/>
                </a:solidFill>
              </a:rPr>
              <a:t>Advanced Dashboards using Cityworks Analytics/ESRI Insights and Power BI</a:t>
            </a:r>
          </a:p>
          <a:p>
            <a:r>
              <a:rPr lang="en-US" dirty="0">
                <a:solidFill>
                  <a:schemeClr val="tx1"/>
                </a:solidFill>
              </a:rPr>
              <a:t>Implementing Cityworks Respond</a:t>
            </a:r>
          </a:p>
          <a:p>
            <a:r>
              <a:rPr lang="en-US" dirty="0">
                <a:solidFill>
                  <a:schemeClr val="tx1"/>
                </a:solidFill>
              </a:rPr>
              <a:t>Integration with financial system</a:t>
            </a:r>
          </a:p>
        </p:txBody>
      </p:sp>
    </p:spTree>
    <p:extLst>
      <p:ext uri="{BB962C8B-B14F-4D97-AF65-F5344CB8AC3E}">
        <p14:creationId xmlns:p14="http://schemas.microsoft.com/office/powerpoint/2010/main" val="16549853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7058" y="558265"/>
            <a:ext cx="10134292" cy="903368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7058" y="4466106"/>
            <a:ext cx="4822257" cy="88555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andara" panose="020E0502030303020204" pitchFamily="34" charset="0"/>
              </a:rPr>
              <a:t>Lusha Zhou</a:t>
            </a:r>
          </a:p>
          <a:p>
            <a:r>
              <a:rPr lang="en-US" sz="2900" dirty="0">
                <a:latin typeface="Candara" panose="020E0502030303020204" pitchFamily="34" charset="0"/>
              </a:rPr>
              <a:t>Lusha.Zhou@kingcounty.gov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690052" y="4368249"/>
            <a:ext cx="4481298" cy="885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400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ndara" panose="020E0502030303020204" pitchFamily="34" charset="0"/>
              </a:rPr>
              <a:t>Nick Hetrick</a:t>
            </a:r>
          </a:p>
          <a:p>
            <a:r>
              <a:rPr lang="en-US" sz="2900" dirty="0">
                <a:latin typeface="Candara" panose="020E0502030303020204" pitchFamily="34" charset="0"/>
              </a:rPr>
              <a:t>Nick.Hetrick@kingcounty.gov</a:t>
            </a:r>
          </a:p>
        </p:txBody>
      </p:sp>
    </p:spTree>
    <p:extLst>
      <p:ext uri="{BB962C8B-B14F-4D97-AF65-F5344CB8AC3E}">
        <p14:creationId xmlns:p14="http://schemas.microsoft.com/office/powerpoint/2010/main" val="665548281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volution">
    <a:dk1>
      <a:sysClr val="windowText" lastClr="000000"/>
    </a:dk1>
    <a:lt1>
      <a:sysClr val="window" lastClr="FFFFFF"/>
    </a:lt1>
    <a:dk2>
      <a:srgbClr val="1B3861"/>
    </a:dk2>
    <a:lt2>
      <a:srgbClr val="38ABED"/>
    </a:lt2>
    <a:accent1>
      <a:srgbClr val="0C5986"/>
    </a:accent1>
    <a:accent2>
      <a:srgbClr val="DDF53D"/>
    </a:accent2>
    <a:accent3>
      <a:srgbClr val="508709"/>
    </a:accent3>
    <a:accent4>
      <a:srgbClr val="BF5E00"/>
    </a:accent4>
    <a:accent5>
      <a:srgbClr val="9C0001"/>
    </a:accent5>
    <a:accent6>
      <a:srgbClr val="660075"/>
    </a:accent6>
    <a:hlink>
      <a:srgbClr val="ABF24D"/>
    </a:hlink>
    <a:folHlink>
      <a:srgbClr val="A0E7F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900E08FE2DEB2335E488DE6D4AA888327FE00A6C4607D93F38647A9E52C41345BAE9D" ma:contentTypeVersion="2" ma:contentTypeDescription="Create a new basic page." ma:contentTypeScope="" ma:versionID="c8993bff5178abc2e63387358d324bb7">
  <xsd:schema xmlns:xsd="http://www.w3.org/2001/XMLSchema" xmlns:xs="http://www.w3.org/2001/XMLSchema" xmlns:p="http://schemas.microsoft.com/office/2006/metadata/properties" xmlns:ns2="da7a3901-8c02-478e-b7ae-00087f1b2e98" targetNamespace="http://schemas.microsoft.com/office/2006/metadata/properties" ma:root="true" ma:fieldsID="3deb91bde46893bf76ec8ebaf7617877" ns2:_="">
    <xsd:import namespace="da7a3901-8c02-478e-b7ae-00087f1b2e9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a3901-8c02-478e-b7ae-00087f1b2e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a7a3901-8c02-478e-b7ae-00087f1b2e98">NTM7TTZ6PDP4-60-276</_dlc_DocId>
    <_dlc_DocIdUrl xmlns="da7a3901-8c02-478e-b7ae-00087f1b2e98">
      <Url>https://kc1.sharepoint.com/teams/sw/DocMgmt/_layouts/15/DocIdRedir.aspx?ID=NTM7TTZ6PDP4-60-276</Url>
      <Description>NTM7TTZ6PDP4-60-276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11EC7E7-00B8-4DC5-9B98-2CF7D9696D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a3901-8c02-478e-b7ae-00087f1b2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FEFAA3-26B4-4514-B3E0-3791947E8A4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a7a3901-8c02-478e-b7ae-00087f1b2e98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2AE454-73D0-4287-85AD-11FC799E5F8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E9D7460-17C5-446E-A99C-2856B131820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3246</TotalTime>
  <Words>199</Words>
  <Application>Microsoft Office PowerPoint</Application>
  <PresentationFormat>Widescreen</PresentationFormat>
  <Paragraphs>40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Candara</vt:lpstr>
      <vt:lpstr>Trebuchet MS</vt:lpstr>
      <vt:lpstr>Wingdings 2</vt:lpstr>
      <vt:lpstr>Revolution</vt:lpstr>
      <vt:lpstr>Using Cityworks for Source Control and Water Quality Programs</vt:lpstr>
      <vt:lpstr>Cityworks at King County Stormwater Services</vt:lpstr>
      <vt:lpstr>Technical Details</vt:lpstr>
      <vt:lpstr>PowerPoint Presentation</vt:lpstr>
      <vt:lpstr>Demo</vt:lpstr>
      <vt:lpstr>Future Enhancements </vt:lpstr>
      <vt:lpstr>Questions?</vt:lpstr>
    </vt:vector>
  </TitlesOfParts>
  <Company>King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KC Stormwater Infrastructure Mapping</dc:title>
  <dc:creator>Wendy Collins</dc:creator>
  <cp:lastModifiedBy>Hetrick, Nick</cp:lastModifiedBy>
  <cp:revision>108</cp:revision>
  <dcterms:created xsi:type="dcterms:W3CDTF">2014-12-04T18:06:02Z</dcterms:created>
  <dcterms:modified xsi:type="dcterms:W3CDTF">2020-08-17T16:53:21Z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0x01010900E08FE2DEB2335E488DE6D4AA888327FE00A6C4607D93F38647A9E52C41345BAE9D</vt:lpwstr>
  </property>
  <property fmtid="{D5CDD505-2E9C-101B-9397-08002B2CF9AE}" pid="3" name="_dlc_DocIdItemGuid">
    <vt:lpwstr>f24ffcc1-5a38-43b5-8e9d-716319477493</vt:lpwstr>
  </property>
  <property fmtid="{D5CDD505-2E9C-101B-9397-08002B2CF9AE}" pid="4" name="SharedWithUsers">
    <vt:lpwstr>68;#Randle, Brett;#13;#Hetrick, Nick;#500;#McFarlin, Edward;#1205;#Wong, Andrea;#29;#Preszler, Mark;#79;#Pride, Jeanie;#1390;#Brosnan, John</vt:lpwstr>
  </property>
</Properties>
</file>